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2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80" autoAdjust="0"/>
  </p:normalViewPr>
  <p:slideViewPr>
    <p:cSldViewPr>
      <p:cViewPr varScale="1">
        <p:scale>
          <a:sx n="83" d="100"/>
          <a:sy n="83" d="100"/>
        </p:scale>
        <p:origin x="-9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8" y="-169144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5811" y="3329396"/>
            <a:ext cx="3960440" cy="62292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тест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6300192" y="4659600"/>
            <a:ext cx="2627784" cy="1073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Выполнила: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В.Б. </a:t>
            </a:r>
            <a:r>
              <a:rPr lang="ru-RU" sz="1400" dirty="0" err="1" smtClean="0">
                <a:solidFill>
                  <a:schemeClr val="tx1"/>
                </a:solidFill>
              </a:rPr>
              <a:t>Бархатова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МБОУ «СОШ№4»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2044005"/>
            <a:ext cx="3464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Части речи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9036496" y="6353944"/>
            <a:ext cx="86409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1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8" y="44624"/>
            <a:ext cx="8936493" cy="655272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3320988"/>
            <a:ext cx="1872208" cy="540060"/>
          </a:xfrm>
          <a:prstGeom prst="rect">
            <a:avLst/>
          </a:prstGeom>
          <a:noFill/>
          <a:ln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6012160" y="3320988"/>
            <a:ext cx="1944216" cy="54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1631136" y="5373216"/>
            <a:ext cx="1152128" cy="432048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6012160" y="5589240"/>
            <a:ext cx="1512168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8424" y="6467028"/>
            <a:ext cx="576064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28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628800"/>
            <a:ext cx="338437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бег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8320" y="1700808"/>
            <a:ext cx="352839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беговой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077072"/>
            <a:ext cx="331236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бегун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4293096"/>
            <a:ext cx="32826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бежать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люс 2"/>
          <p:cNvSpPr/>
          <p:nvPr/>
        </p:nvSpPr>
        <p:spPr>
          <a:xfrm>
            <a:off x="3131840" y="2312876"/>
            <a:ext cx="936104" cy="79208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634" y="4907579"/>
            <a:ext cx="713294" cy="60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Минус 8"/>
          <p:cNvSpPr/>
          <p:nvPr/>
        </p:nvSpPr>
        <p:spPr>
          <a:xfrm>
            <a:off x="6483596" y="1844824"/>
            <a:ext cx="1043608" cy="108012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00" y="4690281"/>
            <a:ext cx="7985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Franklin Gothic Heavy" panose="020B0903020102020204" pitchFamily="34" charset="0"/>
              </a:rPr>
              <a:t>Выбери только имена существительные</a:t>
            </a:r>
            <a:endParaRPr lang="ru-RU" dirty="0">
              <a:solidFill>
                <a:schemeClr val="tx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lastslide" highlightClick="1"/>
          </p:cNvPr>
          <p:cNvSpPr/>
          <p:nvPr/>
        </p:nvSpPr>
        <p:spPr>
          <a:xfrm>
            <a:off x="8100392" y="6309320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6882516" y="6309320"/>
            <a:ext cx="78582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8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Franklin Gothic Heavy" panose="020B0903020102020204" pitchFamily="34" charset="0"/>
              </a:rPr>
              <a:t>Выбери только имена прилагательные</a:t>
            </a:r>
            <a:endParaRPr lang="ru-RU" dirty="0">
              <a:solidFill>
                <a:schemeClr val="tx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844824"/>
            <a:ext cx="295232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ель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1844824"/>
            <a:ext cx="33843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еловый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4293096"/>
            <a:ext cx="367240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Елочный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4293096"/>
            <a:ext cx="35283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елочка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40397"/>
            <a:ext cx="713294" cy="60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229" y="2551176"/>
            <a:ext cx="7127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45" y="2375168"/>
            <a:ext cx="7985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54" y="4762288"/>
            <a:ext cx="902313" cy="32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алее 8">
            <a:hlinkClick r:id="" action="ppaction://hlinkshowjump?jump=lastslide" highlightClick="1"/>
          </p:cNvPr>
          <p:cNvSpPr/>
          <p:nvPr/>
        </p:nvSpPr>
        <p:spPr>
          <a:xfrm>
            <a:off x="8236622" y="6309320"/>
            <a:ext cx="65585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257985" y="6309320"/>
            <a:ext cx="756084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5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Franklin Gothic Heavy" panose="020B0903020102020204" pitchFamily="34" charset="0"/>
              </a:rPr>
              <a:t>Выбери только глаголы</a:t>
            </a:r>
            <a:endParaRPr lang="ru-RU" dirty="0">
              <a:solidFill>
                <a:schemeClr val="tx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576" y="1844824"/>
            <a:ext cx="331236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плавание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32040" y="1844824"/>
            <a:ext cx="338437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пловец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5576" y="4149080"/>
            <a:ext cx="345638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плавучий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16016" y="4221088"/>
            <a:ext cx="360040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плыть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37" y="4797899"/>
            <a:ext cx="798645" cy="28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60309"/>
            <a:ext cx="7985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71" y="2314017"/>
            <a:ext cx="7985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71080"/>
            <a:ext cx="7127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алее 8">
            <a:hlinkClick r:id="" action="ppaction://hlinkshowjump?jump=lastslide" highlightClick="1"/>
          </p:cNvPr>
          <p:cNvSpPr/>
          <p:nvPr/>
        </p:nvSpPr>
        <p:spPr>
          <a:xfrm>
            <a:off x="8028384" y="6381328"/>
            <a:ext cx="93610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6876256" y="6381328"/>
            <a:ext cx="932457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5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F497D"/>
                </a:solidFill>
                <a:latin typeface="Franklin Gothic Heavy" panose="020B0903020102020204" pitchFamily="34" charset="0"/>
              </a:rPr>
              <a:t>Выбери только </a:t>
            </a:r>
            <a:r>
              <a:rPr lang="ru-RU" dirty="0" smtClean="0">
                <a:solidFill>
                  <a:srgbClr val="1F497D"/>
                </a:solidFill>
                <a:latin typeface="Franklin Gothic Heavy" panose="020B0903020102020204" pitchFamily="34" charset="0"/>
              </a:rPr>
              <a:t>местоимения</a:t>
            </a:r>
            <a:endParaRPr lang="ru-RU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755576" y="1556792"/>
            <a:ext cx="29523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я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4864576" y="1700808"/>
            <a:ext cx="3096344" cy="144016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но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1115616" y="4149080"/>
            <a:ext cx="3024336" cy="172819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он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5076056" y="3933056"/>
            <a:ext cx="2952328" cy="18002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а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713294" cy="60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67672"/>
            <a:ext cx="7127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12876"/>
            <a:ext cx="7985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6580"/>
            <a:ext cx="7985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Управляющая кнопка: далее 9">
            <a:hlinkClick r:id="" action="ppaction://hlinkshowjump?jump=firstslide" highlightClick="1"/>
          </p:cNvPr>
          <p:cNvSpPr/>
          <p:nvPr/>
        </p:nvSpPr>
        <p:spPr>
          <a:xfrm>
            <a:off x="8172400" y="624470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7376745" y="6309320"/>
            <a:ext cx="608856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7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55580" y="2967335"/>
            <a:ext cx="3832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endshow" highlightClick="1"/>
          </p:cNvPr>
          <p:cNvSpPr/>
          <p:nvPr/>
        </p:nvSpPr>
        <p:spPr>
          <a:xfrm>
            <a:off x="7452320" y="6021288"/>
            <a:ext cx="108012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1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46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Выбери только имена существительные</vt:lpstr>
      <vt:lpstr>Выбери только имена прилагательные</vt:lpstr>
      <vt:lpstr>Выбери только глаголы</vt:lpstr>
      <vt:lpstr>Выбери только местоимения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Части речи</dc:title>
  <dc:creator>User</dc:creator>
  <cp:lastModifiedBy>RePack by Diakov</cp:lastModifiedBy>
  <cp:revision>9</cp:revision>
  <dcterms:created xsi:type="dcterms:W3CDTF">2020-11-28T17:04:17Z</dcterms:created>
  <dcterms:modified xsi:type="dcterms:W3CDTF">2020-11-28T18:35:22Z</dcterms:modified>
</cp:coreProperties>
</file>